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15" autoAdjust="0"/>
    <p:restoredTop sz="99854" autoAdjust="0"/>
  </p:normalViewPr>
  <p:slideViewPr>
    <p:cSldViewPr snapToGrid="0" snapToObjects="1">
      <p:cViewPr varScale="1">
        <p:scale>
          <a:sx n="117" d="100"/>
          <a:sy n="117" d="100"/>
        </p:scale>
        <p:origin x="-2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5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8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3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5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1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9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0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4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6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9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7844-B4B5-E541-A247-01A98118EE8A}" type="datetimeFigureOut">
              <a:rPr lang="en-US" smtClean="0"/>
              <a:t>18-Nov-17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9F82-A9F1-6544-8902-03FD8C5E3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6014" y="551287"/>
            <a:ext cx="8305470" cy="5039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name:</a:t>
            </a:r>
            <a:r>
              <a:rPr lang="en-US" dirty="0" smtClean="0"/>
              <a:t> XXXXX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014" y="1237641"/>
            <a:ext cx="8305470" cy="5039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school:</a:t>
            </a:r>
            <a:r>
              <a:rPr lang="en-US" dirty="0" smtClean="0"/>
              <a:t> XXXXX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6014" y="1923995"/>
            <a:ext cx="8305470" cy="5039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department:</a:t>
            </a:r>
            <a:r>
              <a:rPr lang="en-US" dirty="0" smtClean="0"/>
              <a:t> XXXXX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6014" y="2610349"/>
            <a:ext cx="8305470" cy="1440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FF"/>
                  </a:solidFill>
                </a:ln>
              </a:rPr>
              <a:t>research area:</a:t>
            </a:r>
            <a:r>
              <a:rPr lang="en-US" dirty="0" smtClean="0"/>
              <a:t> XXXXX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6014" y="4232704"/>
            <a:ext cx="8305470" cy="1440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00FF"/>
                  </a:solidFill>
                </a:ln>
              </a:rPr>
              <a:t>w</a:t>
            </a:r>
            <a:r>
              <a:rPr lang="en-US" dirty="0" smtClean="0">
                <a:ln>
                  <a:solidFill>
                    <a:srgbClr val="0000FF"/>
                  </a:solidFill>
                </a:ln>
              </a:rPr>
              <a:t>hat you are seeking:</a:t>
            </a:r>
            <a:r>
              <a:rPr lang="en-US" dirty="0" smtClean="0"/>
              <a:t> 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9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Branda</dc:creator>
  <cp:lastModifiedBy>Neil Branda</cp:lastModifiedBy>
  <cp:revision>4</cp:revision>
  <dcterms:created xsi:type="dcterms:W3CDTF">2017-11-18T16:28:00Z</dcterms:created>
  <dcterms:modified xsi:type="dcterms:W3CDTF">2017-11-18T16:35:41Z</dcterms:modified>
</cp:coreProperties>
</file>